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557" autoAdjust="0"/>
  </p:normalViewPr>
  <p:slideViewPr>
    <p:cSldViewPr snapToGrid="0">
      <p:cViewPr varScale="1">
        <p:scale>
          <a:sx n="81" d="100"/>
          <a:sy n="81" d="100"/>
        </p:scale>
        <p:origin x="475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1C2D-C72A-4CB5-AD57-7B3EFA4C2F7F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0C75-9BFA-483C-8BD2-E5E9D3514A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72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https://unsplash.com/photos/photography-of-school-room-hes6nUC1MVc?utm_content=creditShareLink&amp;utm_medium=referral&amp;utm_source=unsplash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67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https://unsplash.com/photos/flat-lay-photography-of-circuit-board-zP7X_B86xOg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27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https://unsplash.com/photos/a-man-sitting-in-a-chair-in-a-room-0Zg-9QGS0gg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65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https://unsplash.com/photos/black-laptop-computer-3Mhgvrk4tjM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11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https://unsplash.com/photos/person-holding-visa-card-and-white-device-lvWw_G8tKsk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23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https://unsplash.com/photos/white-robot-action-toy-zbLW0FG8XU8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20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https://unsplash.com/photos/people-raising-wine-glass-in-selective-focus-photography-ULHxWq8reao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38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https://unsplash.com/photos/white-robot-near-brown-wall-2EJCSULRwC8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65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https://unsplash.com/photos/black-and-white-robot-toy-on-red-wooden-table-zwd435-ewb4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14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https://unsplash.com/photos/man-holding-his-chin-facing-laptop-computer-xj8qrWvuOEs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https://unsplash.com/photos/men-sitting-at-a-desk-looking-at-a-computer-screen-K-yFktTaiZo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407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https://unsplash.com/photos/black-smartphone-near-person-5QgIuuBxKwM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83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https://unsplash.com/photos/person-using-laptop-FlPc9_VocJ4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34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https://unsplash.com/photos/white-robot-toy-holding-black-tablet-K21Dn4OVxNw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556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https://unsplash.com/photos/human-robot-toy-near-wall-HuE1cJo-x34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0C75-9BFA-483C-8BD2-E5E9D3514A1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8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254E77-A1EC-E03A-531D-B921CA1F3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18396D-1B26-030E-CA1A-EF29D09C1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FDCBF9-B819-D7A4-8B66-67D42370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5B72E5-9EE6-2CE5-8E05-D3E56ED9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80A13B-C2C9-C4AF-6AA4-22DD2A36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71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C4F63E-B413-AE4D-1B4A-570B8799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43B9BF-07FE-E660-D2D1-037ADA3C4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1F5EB4-44E3-953B-83D3-4FC0E2C9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D9357D-11C9-6CEE-A120-E9093956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584B1-A6B1-D8C1-C20B-6F6B33AE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55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FE5572-D3FF-3528-8629-9F474295D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4394F8-670B-A910-6831-FE5006EF9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D74267-DC6F-258A-25C3-AC1E8346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1802BA-168E-F430-0C94-020CE500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F5B19B-DC4E-DF5E-1625-654E70CD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72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355D6-BA71-0849-00C9-24B947D8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ACF31-E1EA-4955-2F18-22719D49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114281-7C9A-7364-CB87-B0D65D48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F96466-CAD7-0AD3-074A-5920B2F2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B3F9E2-2045-A524-17A7-E74960E5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90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D6166-9E28-82DC-C8AA-655FBD4C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E8A963-1317-B836-37C5-61DDEA7E1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2C4E60-352F-A871-6497-192256DB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5A736D-0BF8-99D0-15FF-B3675DAB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50E43-5798-EC03-D03A-40F96C14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4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3443B-7EA1-A157-EF07-55B75AD2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03F32-5470-4791-98A8-6E7D59964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5A73D1-01CC-8E66-CD9C-C76A94EAF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CCEEEB-8A09-C0FB-1E3A-7A765A46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9D30AD-A63B-FB59-635A-95FF200D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BED5F7-0D56-DB6A-0AF8-56B43966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7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5758D-5D3F-C8C3-4A1C-AB420A3A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697" y="250507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52BE1F-B47C-56BD-1EB9-85C77C02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1F60C4-3244-59C6-965B-2D87F5F24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3910D1-BEE5-5604-8008-9E6CB44D5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CDC7F34-1C19-8C94-3417-29ACBD3DB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34596FF-4ADC-07A9-6B86-004AB413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2B3F32-04BD-DFB8-0C9B-80EAD7A6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6D22980-03DF-AD39-0914-476CEAD3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96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744B5-E849-E546-2717-D47D470F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33FAB6-6D58-DB36-2437-21464DA7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3CDD3A-4CF3-13FB-A29B-01411D2A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7116E1-482B-7537-F494-27660CC1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06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A89F9EF-CB25-91E7-D89D-8EB719BF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B9B166-639E-0EE9-0F8B-AE11846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5DE25D-5EFD-5473-4374-77652D91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30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37F7E-05DA-A82E-17FF-0DCD08A1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F8264-E89F-5B43-663F-1E94AA372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766DB4-A6B8-DE44-AFA0-8DEA49B05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4A8D49-877F-5FAC-A5C4-75442EA9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335F13-9BC7-DC27-DB12-920B8444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6AC1CB-8115-3120-340A-193C2317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34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FCD9B-D708-E2C3-3762-1E1702F9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63252B-8046-948A-0EBD-9D502AEEB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D3149E-3ED7-18AA-B3A3-F8CAB4D90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1CF27F-7776-99F9-B919-25287F0C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D7E7E0-2AC9-C50C-3AAA-E616D203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824209-BD72-841B-DF38-7289DC24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71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585262-2D71-6FEC-9B72-EE02F85A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015067-ED8C-B64F-83FB-3BCDCD2A7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4B5DFC-C1A9-4992-F463-9DD72048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16D18-35E7-4BD3-B480-E69C7C06AD8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83A354-BB6E-EE86-37F8-FBD64DD1A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FF9BCC-233B-6B87-D19C-1068980A2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28F48-C914-4499-98E8-CF9847E72F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B9332-CEA3-39F3-4279-D2FE9BAF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7996" y="154306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zh-TW" altLang="en-US" dirty="0"/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F66B96-0A5C-A74E-D855-603CE7271308}"/>
              </a:ext>
            </a:extLst>
          </p:cNvPr>
          <p:cNvSpPr txBox="1"/>
          <p:nvPr/>
        </p:nvSpPr>
        <p:spPr>
          <a:xfrm>
            <a:off x="1969280" y="2941418"/>
            <a:ext cx="308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nizima</a:t>
            </a:r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Live</a:t>
            </a:r>
            <a:endParaRPr lang="zh-TW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37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DDFB9FE7-80F3-AE56-8685-10982072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5014"/>
            <a:ext cx="4692869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410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90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46DC7DD-2473-C7A2-A702-30EA54AB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8725"/>
            <a:ext cx="462455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49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t="-83000" b="-1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68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C9D0D3C-94AA-1F68-E5AD-67F72438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4848"/>
            <a:ext cx="456937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983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09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3C9016B-CE3B-92D0-33C1-846E327B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7263"/>
            <a:ext cx="4566745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22235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8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82605-6C5F-4AC8-A1E6-623BA059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6090"/>
            <a:ext cx="4154214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366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61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5C21D-47A3-4346-A01C-BE737F07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1288"/>
            <a:ext cx="4498428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14218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32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1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C37271-AB7E-4C83-7623-8953DD61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8435"/>
            <a:ext cx="4248807" cy="14779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chemeClr val="bg1"/>
                </a:solidFill>
                <a:highlight>
                  <a:srgbClr val="8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sz="48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556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0" b="-1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63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186</Words>
  <Application>Microsoft Office PowerPoint</Application>
  <PresentationFormat>寬螢幕</PresentationFormat>
  <Paragraphs>39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Aptos</vt:lpstr>
      <vt:lpstr>Aptos Display</vt:lpstr>
      <vt:lpstr>Arial</vt:lpstr>
      <vt:lpstr>Calibri</vt:lpstr>
      <vt:lpstr>Office 佈景主題</vt:lpstr>
      <vt:lpstr>校園故事 </vt:lpstr>
      <vt:lpstr>目標</vt:lpstr>
      <vt:lpstr>PowerPoint 簡報</vt:lpstr>
      <vt:lpstr>阻礙</vt:lpstr>
      <vt:lpstr>PowerPoint 簡報</vt:lpstr>
      <vt:lpstr>努力</vt:lpstr>
      <vt:lpstr>PowerPoint 簡報</vt:lpstr>
      <vt:lpstr>結果</vt:lpstr>
      <vt:lpstr>PowerPoint 簡報</vt:lpstr>
      <vt:lpstr>意外</vt:lpstr>
      <vt:lpstr>PowerPoint 簡報</vt:lpstr>
      <vt:lpstr>轉彎</vt:lpstr>
      <vt:lpstr>PowerPoint 簡報</vt:lpstr>
      <vt:lpstr>結局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ShihHan Wei</dc:creator>
  <cp:lastModifiedBy>ShihHan Wei</cp:lastModifiedBy>
  <cp:revision>9</cp:revision>
  <dcterms:created xsi:type="dcterms:W3CDTF">2024-10-20T14:09:09Z</dcterms:created>
  <dcterms:modified xsi:type="dcterms:W3CDTF">2024-10-28T18:36:10Z</dcterms:modified>
</cp:coreProperties>
</file>